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5"/>
  </p:notesMasterIdLst>
  <p:sldIdLst>
    <p:sldId id="256" r:id="rId2"/>
    <p:sldId id="267" r:id="rId3"/>
    <p:sldId id="268" r:id="rId4"/>
  </p:sldIdLst>
  <p:sldSz cx="9144000" cy="5715000" type="screen16x1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930" y="96"/>
      </p:cViewPr>
      <p:guideLst>
        <p:guide orient="horz" pos="180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093B9CF-C6FD-4D87-A929-2ED081327E8C}" type="doc">
      <dgm:prSet loTypeId="urn:microsoft.com/office/officeart/2005/8/layout/default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nl-NL"/>
        </a:p>
      </dgm:t>
    </dgm:pt>
    <dgm:pt modelId="{454A7831-6DFB-435D-9ABA-87C91E98B909}">
      <dgm:prSet phldrT="[Tekst]"/>
      <dgm:spPr/>
      <dgm:t>
        <a:bodyPr/>
        <a:lstStyle/>
        <a:p>
          <a:r>
            <a:rPr lang="nl-BE" dirty="0"/>
            <a:t>Eden</a:t>
          </a:r>
          <a:endParaRPr lang="nl-NL" dirty="0"/>
        </a:p>
      </dgm:t>
    </dgm:pt>
    <dgm:pt modelId="{E118DB07-AAF3-4100-802A-F7CBBE4729D0}" type="parTrans" cxnId="{68F346D6-AD4F-4268-B259-12B920394144}">
      <dgm:prSet/>
      <dgm:spPr/>
      <dgm:t>
        <a:bodyPr/>
        <a:lstStyle/>
        <a:p>
          <a:endParaRPr lang="nl-NL"/>
        </a:p>
      </dgm:t>
    </dgm:pt>
    <dgm:pt modelId="{B30AEA5D-0363-4B52-9698-8CD822B72820}" type="sibTrans" cxnId="{68F346D6-AD4F-4268-B259-12B920394144}">
      <dgm:prSet/>
      <dgm:spPr/>
      <dgm:t>
        <a:bodyPr/>
        <a:lstStyle/>
        <a:p>
          <a:endParaRPr lang="nl-NL"/>
        </a:p>
      </dgm:t>
    </dgm:pt>
    <dgm:pt modelId="{9899D511-F722-4ECF-8645-8FE5BE787C92}">
      <dgm:prSet phldrT="[Tekst]"/>
      <dgm:spPr/>
      <dgm:t>
        <a:bodyPr/>
        <a:lstStyle/>
        <a:p>
          <a:r>
            <a:rPr lang="nl-BE" dirty="0"/>
            <a:t>Reuzen</a:t>
          </a:r>
          <a:endParaRPr lang="nl-NL" dirty="0"/>
        </a:p>
      </dgm:t>
    </dgm:pt>
    <dgm:pt modelId="{51AE5D58-D489-48FD-A17B-76F9DCE6C097}" type="parTrans" cxnId="{8CBF0836-11A9-40ED-A613-2FE04695D7B7}">
      <dgm:prSet/>
      <dgm:spPr/>
      <dgm:t>
        <a:bodyPr/>
        <a:lstStyle/>
        <a:p>
          <a:endParaRPr lang="nl-NL"/>
        </a:p>
      </dgm:t>
    </dgm:pt>
    <dgm:pt modelId="{007F40AF-334F-4F2B-A792-82C2A7D3ECBD}" type="sibTrans" cxnId="{8CBF0836-11A9-40ED-A613-2FE04695D7B7}">
      <dgm:prSet/>
      <dgm:spPr/>
      <dgm:t>
        <a:bodyPr/>
        <a:lstStyle/>
        <a:p>
          <a:endParaRPr lang="nl-NL"/>
        </a:p>
      </dgm:t>
    </dgm:pt>
    <dgm:pt modelId="{1A7F6F5E-FC0A-4523-B371-43DB8CB845DA}">
      <dgm:prSet phldrT="[Tekst]"/>
      <dgm:spPr/>
      <dgm:t>
        <a:bodyPr/>
        <a:lstStyle/>
        <a:p>
          <a:r>
            <a:rPr lang="nl-BE" dirty="0"/>
            <a:t>Satan</a:t>
          </a:r>
          <a:endParaRPr lang="nl-NL" dirty="0"/>
        </a:p>
      </dgm:t>
    </dgm:pt>
    <dgm:pt modelId="{EDAA7129-96F9-4E64-A5C1-0D2C45D82C18}" type="parTrans" cxnId="{19490981-F42F-410B-9338-982BA8BFE1BA}">
      <dgm:prSet/>
      <dgm:spPr/>
      <dgm:t>
        <a:bodyPr/>
        <a:lstStyle/>
        <a:p>
          <a:endParaRPr lang="nl-NL"/>
        </a:p>
      </dgm:t>
    </dgm:pt>
    <dgm:pt modelId="{75A2853D-B90D-42D8-B9A9-B81F16D57077}" type="sibTrans" cxnId="{19490981-F42F-410B-9338-982BA8BFE1BA}">
      <dgm:prSet/>
      <dgm:spPr/>
      <dgm:t>
        <a:bodyPr/>
        <a:lstStyle/>
        <a:p>
          <a:endParaRPr lang="nl-NL"/>
        </a:p>
      </dgm:t>
    </dgm:pt>
    <dgm:pt modelId="{28C63EC8-1E04-4645-A83C-A87B1BA5FA7B}">
      <dgm:prSet phldrT="[Tekst]"/>
      <dgm:spPr/>
      <dgm:t>
        <a:bodyPr/>
        <a:lstStyle/>
        <a:p>
          <a:r>
            <a:rPr lang="nl-BE" dirty="0"/>
            <a:t>Demonen</a:t>
          </a:r>
          <a:endParaRPr lang="nl-NL" dirty="0"/>
        </a:p>
      </dgm:t>
    </dgm:pt>
    <dgm:pt modelId="{2D97A70C-48DA-44D6-BF91-061768C037F4}" type="parTrans" cxnId="{A5730A1B-E741-4EE9-A677-2FD4E2B0BD31}">
      <dgm:prSet/>
      <dgm:spPr/>
      <dgm:t>
        <a:bodyPr/>
        <a:lstStyle/>
        <a:p>
          <a:endParaRPr lang="nl-NL"/>
        </a:p>
      </dgm:t>
    </dgm:pt>
    <dgm:pt modelId="{8FCD8464-E163-429B-B7C2-0D84052A7E6E}" type="sibTrans" cxnId="{A5730A1B-E741-4EE9-A677-2FD4E2B0BD31}">
      <dgm:prSet/>
      <dgm:spPr/>
      <dgm:t>
        <a:bodyPr/>
        <a:lstStyle/>
        <a:p>
          <a:endParaRPr lang="nl-NL"/>
        </a:p>
      </dgm:t>
    </dgm:pt>
    <dgm:pt modelId="{7119C65D-3991-4F8E-948B-AE7631619792}">
      <dgm:prSet phldrT="[Tekst]"/>
      <dgm:spPr/>
      <dgm:t>
        <a:bodyPr/>
        <a:lstStyle/>
        <a:p>
          <a:r>
            <a:rPr lang="nl-BE" dirty="0"/>
            <a:t>Machten</a:t>
          </a:r>
          <a:endParaRPr lang="nl-NL" dirty="0"/>
        </a:p>
      </dgm:t>
    </dgm:pt>
    <dgm:pt modelId="{2F51410E-3A42-4AEA-BFC7-FE7E83E84A34}" type="parTrans" cxnId="{2FD5286F-7269-49B3-AACF-C1BB173BBB76}">
      <dgm:prSet/>
      <dgm:spPr/>
    </dgm:pt>
    <dgm:pt modelId="{8ED6EA7B-BB2C-4FA6-A3B1-CCB76E56E4E3}" type="sibTrans" cxnId="{2FD5286F-7269-49B3-AACF-C1BB173BBB76}">
      <dgm:prSet/>
      <dgm:spPr/>
    </dgm:pt>
    <dgm:pt modelId="{B5CC4904-F0A1-48F2-8CE7-02C1525E5B78}" type="pres">
      <dgm:prSet presAssocID="{3093B9CF-C6FD-4D87-A929-2ED081327E8C}" presName="diagram" presStyleCnt="0">
        <dgm:presLayoutVars>
          <dgm:dir/>
          <dgm:resizeHandles val="exact"/>
        </dgm:presLayoutVars>
      </dgm:prSet>
      <dgm:spPr/>
    </dgm:pt>
    <dgm:pt modelId="{DAEF31A0-3719-494E-899C-CF3CB3E4E032}" type="pres">
      <dgm:prSet presAssocID="{1A7F6F5E-FC0A-4523-B371-43DB8CB845DA}" presName="node" presStyleLbl="node1" presStyleIdx="0" presStyleCnt="5">
        <dgm:presLayoutVars>
          <dgm:bulletEnabled val="1"/>
        </dgm:presLayoutVars>
      </dgm:prSet>
      <dgm:spPr/>
    </dgm:pt>
    <dgm:pt modelId="{F7109EBF-2C0B-47EE-B619-8F2A14CB6F5F}" type="pres">
      <dgm:prSet presAssocID="{75A2853D-B90D-42D8-B9A9-B81F16D57077}" presName="sibTrans" presStyleCnt="0"/>
      <dgm:spPr/>
    </dgm:pt>
    <dgm:pt modelId="{8B92BB12-9F28-4F9C-8E41-03CCF4D1DDF8}" type="pres">
      <dgm:prSet presAssocID="{454A7831-6DFB-435D-9ABA-87C91E98B909}" presName="node" presStyleLbl="node1" presStyleIdx="1" presStyleCnt="5">
        <dgm:presLayoutVars>
          <dgm:bulletEnabled val="1"/>
        </dgm:presLayoutVars>
      </dgm:prSet>
      <dgm:spPr/>
    </dgm:pt>
    <dgm:pt modelId="{93AEBECB-F5A6-4EAF-B2D0-9254AD6E140B}" type="pres">
      <dgm:prSet presAssocID="{B30AEA5D-0363-4B52-9698-8CD822B72820}" presName="sibTrans" presStyleCnt="0"/>
      <dgm:spPr/>
    </dgm:pt>
    <dgm:pt modelId="{2149D7AD-19A9-49D9-A2C0-44BCF133C75D}" type="pres">
      <dgm:prSet presAssocID="{7119C65D-3991-4F8E-948B-AE7631619792}" presName="node" presStyleLbl="node1" presStyleIdx="2" presStyleCnt="5">
        <dgm:presLayoutVars>
          <dgm:bulletEnabled val="1"/>
        </dgm:presLayoutVars>
      </dgm:prSet>
      <dgm:spPr/>
    </dgm:pt>
    <dgm:pt modelId="{C84490C3-00E9-4932-9E42-6CC033F4C792}" type="pres">
      <dgm:prSet presAssocID="{8ED6EA7B-BB2C-4FA6-A3B1-CCB76E56E4E3}" presName="sibTrans" presStyleCnt="0"/>
      <dgm:spPr/>
    </dgm:pt>
    <dgm:pt modelId="{9D4699DA-B261-4E90-8586-D56F38BD863F}" type="pres">
      <dgm:prSet presAssocID="{9899D511-F722-4ECF-8645-8FE5BE787C92}" presName="node" presStyleLbl="node1" presStyleIdx="3" presStyleCnt="5">
        <dgm:presLayoutVars>
          <dgm:bulletEnabled val="1"/>
        </dgm:presLayoutVars>
      </dgm:prSet>
      <dgm:spPr/>
    </dgm:pt>
    <dgm:pt modelId="{E92F1309-5C69-430A-B2A9-0CB57579954F}" type="pres">
      <dgm:prSet presAssocID="{007F40AF-334F-4F2B-A792-82C2A7D3ECBD}" presName="sibTrans" presStyleCnt="0"/>
      <dgm:spPr/>
    </dgm:pt>
    <dgm:pt modelId="{91C04F8D-8244-4BA5-A4BF-3F462CF388A1}" type="pres">
      <dgm:prSet presAssocID="{28C63EC8-1E04-4645-A83C-A87B1BA5FA7B}" presName="node" presStyleLbl="node1" presStyleIdx="4" presStyleCnt="5">
        <dgm:presLayoutVars>
          <dgm:bulletEnabled val="1"/>
        </dgm:presLayoutVars>
      </dgm:prSet>
      <dgm:spPr/>
    </dgm:pt>
  </dgm:ptLst>
  <dgm:cxnLst>
    <dgm:cxn modelId="{A5730A1B-E741-4EE9-A677-2FD4E2B0BD31}" srcId="{3093B9CF-C6FD-4D87-A929-2ED081327E8C}" destId="{28C63EC8-1E04-4645-A83C-A87B1BA5FA7B}" srcOrd="4" destOrd="0" parTransId="{2D97A70C-48DA-44D6-BF91-061768C037F4}" sibTransId="{8FCD8464-E163-429B-B7C2-0D84052A7E6E}"/>
    <dgm:cxn modelId="{DE61532C-217E-4D5F-B92A-DD6EECC49CBE}" type="presOf" srcId="{3093B9CF-C6FD-4D87-A929-2ED081327E8C}" destId="{B5CC4904-F0A1-48F2-8CE7-02C1525E5B78}" srcOrd="0" destOrd="0" presId="urn:microsoft.com/office/officeart/2005/8/layout/default"/>
    <dgm:cxn modelId="{8CBF0836-11A9-40ED-A613-2FE04695D7B7}" srcId="{3093B9CF-C6FD-4D87-A929-2ED081327E8C}" destId="{9899D511-F722-4ECF-8645-8FE5BE787C92}" srcOrd="3" destOrd="0" parTransId="{51AE5D58-D489-48FD-A17B-76F9DCE6C097}" sibTransId="{007F40AF-334F-4F2B-A792-82C2A7D3ECBD}"/>
    <dgm:cxn modelId="{2FD5286F-7269-49B3-AACF-C1BB173BBB76}" srcId="{3093B9CF-C6FD-4D87-A929-2ED081327E8C}" destId="{7119C65D-3991-4F8E-948B-AE7631619792}" srcOrd="2" destOrd="0" parTransId="{2F51410E-3A42-4AEA-BFC7-FE7E83E84A34}" sibTransId="{8ED6EA7B-BB2C-4FA6-A3B1-CCB76E56E4E3}"/>
    <dgm:cxn modelId="{4F74674F-5B65-459B-8BF3-66A76CA3CB72}" type="presOf" srcId="{1A7F6F5E-FC0A-4523-B371-43DB8CB845DA}" destId="{DAEF31A0-3719-494E-899C-CF3CB3E4E032}" srcOrd="0" destOrd="0" presId="urn:microsoft.com/office/officeart/2005/8/layout/default"/>
    <dgm:cxn modelId="{19490981-F42F-410B-9338-982BA8BFE1BA}" srcId="{3093B9CF-C6FD-4D87-A929-2ED081327E8C}" destId="{1A7F6F5E-FC0A-4523-B371-43DB8CB845DA}" srcOrd="0" destOrd="0" parTransId="{EDAA7129-96F9-4E64-A5C1-0D2C45D82C18}" sibTransId="{75A2853D-B90D-42D8-B9A9-B81F16D57077}"/>
    <dgm:cxn modelId="{77F965AA-F9FB-4712-BC10-4FC8E80F851A}" type="presOf" srcId="{9899D511-F722-4ECF-8645-8FE5BE787C92}" destId="{9D4699DA-B261-4E90-8586-D56F38BD863F}" srcOrd="0" destOrd="0" presId="urn:microsoft.com/office/officeart/2005/8/layout/default"/>
    <dgm:cxn modelId="{78441CBE-C936-4452-958C-25DED348EA95}" type="presOf" srcId="{7119C65D-3991-4F8E-948B-AE7631619792}" destId="{2149D7AD-19A9-49D9-A2C0-44BCF133C75D}" srcOrd="0" destOrd="0" presId="urn:microsoft.com/office/officeart/2005/8/layout/default"/>
    <dgm:cxn modelId="{68F346D6-AD4F-4268-B259-12B920394144}" srcId="{3093B9CF-C6FD-4D87-A929-2ED081327E8C}" destId="{454A7831-6DFB-435D-9ABA-87C91E98B909}" srcOrd="1" destOrd="0" parTransId="{E118DB07-AAF3-4100-802A-F7CBBE4729D0}" sibTransId="{B30AEA5D-0363-4B52-9698-8CD822B72820}"/>
    <dgm:cxn modelId="{7F636FDF-2BA0-4A31-BC5D-6FD5BB4F1AA9}" type="presOf" srcId="{28C63EC8-1E04-4645-A83C-A87B1BA5FA7B}" destId="{91C04F8D-8244-4BA5-A4BF-3F462CF388A1}" srcOrd="0" destOrd="0" presId="urn:microsoft.com/office/officeart/2005/8/layout/default"/>
    <dgm:cxn modelId="{5BDE5DF6-392A-414E-9873-5A02C7BA3B07}" type="presOf" srcId="{454A7831-6DFB-435D-9ABA-87C91E98B909}" destId="{8B92BB12-9F28-4F9C-8E41-03CCF4D1DDF8}" srcOrd="0" destOrd="0" presId="urn:microsoft.com/office/officeart/2005/8/layout/default"/>
    <dgm:cxn modelId="{E5A9D429-330E-4811-A4C9-95E416CC99A6}" type="presParOf" srcId="{B5CC4904-F0A1-48F2-8CE7-02C1525E5B78}" destId="{DAEF31A0-3719-494E-899C-CF3CB3E4E032}" srcOrd="0" destOrd="0" presId="urn:microsoft.com/office/officeart/2005/8/layout/default"/>
    <dgm:cxn modelId="{5AF03B0B-827D-46E7-B828-6AA9FB7BFD3A}" type="presParOf" srcId="{B5CC4904-F0A1-48F2-8CE7-02C1525E5B78}" destId="{F7109EBF-2C0B-47EE-B619-8F2A14CB6F5F}" srcOrd="1" destOrd="0" presId="urn:microsoft.com/office/officeart/2005/8/layout/default"/>
    <dgm:cxn modelId="{A62D5D5C-EC93-45AE-BABD-554C1BA2395C}" type="presParOf" srcId="{B5CC4904-F0A1-48F2-8CE7-02C1525E5B78}" destId="{8B92BB12-9F28-4F9C-8E41-03CCF4D1DDF8}" srcOrd="2" destOrd="0" presId="urn:microsoft.com/office/officeart/2005/8/layout/default"/>
    <dgm:cxn modelId="{810DB01A-672F-467B-AC18-3DD9356880EE}" type="presParOf" srcId="{B5CC4904-F0A1-48F2-8CE7-02C1525E5B78}" destId="{93AEBECB-F5A6-4EAF-B2D0-9254AD6E140B}" srcOrd="3" destOrd="0" presId="urn:microsoft.com/office/officeart/2005/8/layout/default"/>
    <dgm:cxn modelId="{1C58506B-42CF-4097-A4A8-6CE0289312AD}" type="presParOf" srcId="{B5CC4904-F0A1-48F2-8CE7-02C1525E5B78}" destId="{2149D7AD-19A9-49D9-A2C0-44BCF133C75D}" srcOrd="4" destOrd="0" presId="urn:microsoft.com/office/officeart/2005/8/layout/default"/>
    <dgm:cxn modelId="{8F6AF098-FD20-4996-A79E-064A6F742742}" type="presParOf" srcId="{B5CC4904-F0A1-48F2-8CE7-02C1525E5B78}" destId="{C84490C3-00E9-4932-9E42-6CC033F4C792}" srcOrd="5" destOrd="0" presId="urn:microsoft.com/office/officeart/2005/8/layout/default"/>
    <dgm:cxn modelId="{8069B9BC-B923-4E5C-BCA0-E9D3E4557110}" type="presParOf" srcId="{B5CC4904-F0A1-48F2-8CE7-02C1525E5B78}" destId="{9D4699DA-B261-4E90-8586-D56F38BD863F}" srcOrd="6" destOrd="0" presId="urn:microsoft.com/office/officeart/2005/8/layout/default"/>
    <dgm:cxn modelId="{3DA2AEA0-01B1-4AB3-A061-67CE3BF7F7AE}" type="presParOf" srcId="{B5CC4904-F0A1-48F2-8CE7-02C1525E5B78}" destId="{E92F1309-5C69-430A-B2A9-0CB57579954F}" srcOrd="7" destOrd="0" presId="urn:microsoft.com/office/officeart/2005/8/layout/default"/>
    <dgm:cxn modelId="{DBE6449C-BBA9-4D88-A7C7-67EBF62F2887}" type="presParOf" srcId="{B5CC4904-F0A1-48F2-8CE7-02C1525E5B78}" destId="{91C04F8D-8244-4BA5-A4BF-3F462CF388A1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093B9CF-C6FD-4D87-A929-2ED081327E8C}" type="doc">
      <dgm:prSet loTypeId="urn:microsoft.com/office/officeart/2005/8/layout/default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nl-NL"/>
        </a:p>
      </dgm:t>
    </dgm:pt>
    <dgm:pt modelId="{35286405-B5C3-4A3D-868E-15B94FCE9E9D}">
      <dgm:prSet/>
      <dgm:spPr/>
      <dgm:t>
        <a:bodyPr/>
        <a:lstStyle/>
        <a:p>
          <a:r>
            <a:rPr lang="nl-BE" dirty="0"/>
            <a:t>Mensen</a:t>
          </a:r>
          <a:endParaRPr lang="nl-NL" dirty="0"/>
        </a:p>
      </dgm:t>
    </dgm:pt>
    <dgm:pt modelId="{44031BEA-1724-424E-84F1-0E12ED7287B8}" type="parTrans" cxnId="{E2435B1D-75DA-47BE-AADC-C15E36CC9898}">
      <dgm:prSet/>
      <dgm:spPr/>
      <dgm:t>
        <a:bodyPr/>
        <a:lstStyle/>
        <a:p>
          <a:endParaRPr lang="nl-NL"/>
        </a:p>
      </dgm:t>
    </dgm:pt>
    <dgm:pt modelId="{5748E816-C132-4F33-B3C4-6F7AFCE57260}" type="sibTrans" cxnId="{E2435B1D-75DA-47BE-AADC-C15E36CC9898}">
      <dgm:prSet/>
      <dgm:spPr/>
      <dgm:t>
        <a:bodyPr/>
        <a:lstStyle/>
        <a:p>
          <a:endParaRPr lang="nl-NL"/>
        </a:p>
      </dgm:t>
    </dgm:pt>
    <dgm:pt modelId="{33CCF766-9264-4D10-B31D-BE8EA22C568B}">
      <dgm:prSet/>
      <dgm:spPr/>
      <dgm:t>
        <a:bodyPr/>
        <a:lstStyle/>
        <a:p>
          <a:r>
            <a:rPr lang="nl-BE" dirty="0"/>
            <a:t>Dieren</a:t>
          </a:r>
          <a:endParaRPr lang="nl-NL" dirty="0"/>
        </a:p>
      </dgm:t>
    </dgm:pt>
    <dgm:pt modelId="{B7D71EDF-9D61-4089-98C8-218741E2B59B}" type="parTrans" cxnId="{380C81A1-2266-4995-A183-1B60E1B0CA38}">
      <dgm:prSet/>
      <dgm:spPr/>
      <dgm:t>
        <a:bodyPr/>
        <a:lstStyle/>
        <a:p>
          <a:endParaRPr lang="nl-NL"/>
        </a:p>
      </dgm:t>
    </dgm:pt>
    <dgm:pt modelId="{FBD3A0E4-873A-435A-BE14-B8AFC6F82D25}" type="sibTrans" cxnId="{380C81A1-2266-4995-A183-1B60E1B0CA38}">
      <dgm:prSet/>
      <dgm:spPr/>
      <dgm:t>
        <a:bodyPr/>
        <a:lstStyle/>
        <a:p>
          <a:endParaRPr lang="nl-NL"/>
        </a:p>
      </dgm:t>
    </dgm:pt>
    <dgm:pt modelId="{027832ED-1B46-477B-8EC6-D389356CD869}">
      <dgm:prSet/>
      <dgm:spPr/>
      <dgm:t>
        <a:bodyPr/>
        <a:lstStyle/>
        <a:p>
          <a:r>
            <a:rPr lang="nl-BE" dirty="0"/>
            <a:t>Schuld</a:t>
          </a:r>
          <a:endParaRPr lang="nl-NL" dirty="0"/>
        </a:p>
      </dgm:t>
    </dgm:pt>
    <dgm:pt modelId="{F652B228-FE93-47B3-9C82-E3F7D7EEA558}" type="parTrans" cxnId="{1D4272FA-7B52-4180-A210-36D252F076F5}">
      <dgm:prSet/>
      <dgm:spPr/>
      <dgm:t>
        <a:bodyPr/>
        <a:lstStyle/>
        <a:p>
          <a:endParaRPr lang="nl-NL"/>
        </a:p>
      </dgm:t>
    </dgm:pt>
    <dgm:pt modelId="{76B6D938-2E6C-445A-ADF7-8EB567507390}" type="sibTrans" cxnId="{1D4272FA-7B52-4180-A210-36D252F076F5}">
      <dgm:prSet/>
      <dgm:spPr/>
      <dgm:t>
        <a:bodyPr/>
        <a:lstStyle/>
        <a:p>
          <a:endParaRPr lang="nl-NL"/>
        </a:p>
      </dgm:t>
    </dgm:pt>
    <dgm:pt modelId="{294B01A5-CDCF-4DBB-A447-2DA1E679F940}">
      <dgm:prSet/>
      <dgm:spPr/>
      <dgm:t>
        <a:bodyPr/>
        <a:lstStyle/>
        <a:p>
          <a:r>
            <a:rPr lang="nl-BE" dirty="0"/>
            <a:t>Oordeel</a:t>
          </a:r>
          <a:endParaRPr lang="nl-NL" dirty="0"/>
        </a:p>
      </dgm:t>
    </dgm:pt>
    <dgm:pt modelId="{45AF0C14-8B81-4A87-B561-9DB4D4F865DB}" type="parTrans" cxnId="{702F3C37-47DF-44DB-91A8-37114E117D50}">
      <dgm:prSet/>
      <dgm:spPr/>
      <dgm:t>
        <a:bodyPr/>
        <a:lstStyle/>
        <a:p>
          <a:endParaRPr lang="nl-NL"/>
        </a:p>
      </dgm:t>
    </dgm:pt>
    <dgm:pt modelId="{C53B0B5A-9FC9-45DE-AC37-B4D5E7A60105}" type="sibTrans" cxnId="{702F3C37-47DF-44DB-91A8-37114E117D50}">
      <dgm:prSet/>
      <dgm:spPr/>
      <dgm:t>
        <a:bodyPr/>
        <a:lstStyle/>
        <a:p>
          <a:endParaRPr lang="nl-NL"/>
        </a:p>
      </dgm:t>
    </dgm:pt>
    <dgm:pt modelId="{9096FA67-B6C7-47BD-BB94-3F1F8233F5C5}">
      <dgm:prSet/>
      <dgm:spPr/>
      <dgm:t>
        <a:bodyPr/>
        <a:lstStyle/>
        <a:p>
          <a:r>
            <a:rPr lang="nl-BE"/>
            <a:t>Misbruik</a:t>
          </a:r>
          <a:endParaRPr lang="nl-NL" dirty="0"/>
        </a:p>
      </dgm:t>
    </dgm:pt>
    <dgm:pt modelId="{0CD82A93-732C-4FF3-8AD3-2DF99FC23B6F}" type="parTrans" cxnId="{BA668B3E-D10C-4025-B03C-575DDB95E375}">
      <dgm:prSet/>
      <dgm:spPr/>
      <dgm:t>
        <a:bodyPr/>
        <a:lstStyle/>
        <a:p>
          <a:endParaRPr lang="nl-NL"/>
        </a:p>
      </dgm:t>
    </dgm:pt>
    <dgm:pt modelId="{785D504F-BAD3-4D7F-8D35-F7FDCA7DC105}" type="sibTrans" cxnId="{BA668B3E-D10C-4025-B03C-575DDB95E375}">
      <dgm:prSet/>
      <dgm:spPr/>
      <dgm:t>
        <a:bodyPr/>
        <a:lstStyle/>
        <a:p>
          <a:endParaRPr lang="nl-NL"/>
        </a:p>
      </dgm:t>
    </dgm:pt>
    <dgm:pt modelId="{B5CC4904-F0A1-48F2-8CE7-02C1525E5B78}" type="pres">
      <dgm:prSet presAssocID="{3093B9CF-C6FD-4D87-A929-2ED081327E8C}" presName="diagram" presStyleCnt="0">
        <dgm:presLayoutVars>
          <dgm:dir/>
          <dgm:resizeHandles val="exact"/>
        </dgm:presLayoutVars>
      </dgm:prSet>
      <dgm:spPr/>
    </dgm:pt>
    <dgm:pt modelId="{5DC06D28-4950-4264-908A-6C7441F9FB57}" type="pres">
      <dgm:prSet presAssocID="{35286405-B5C3-4A3D-868E-15B94FCE9E9D}" presName="node" presStyleLbl="node1" presStyleIdx="0" presStyleCnt="5">
        <dgm:presLayoutVars>
          <dgm:bulletEnabled val="1"/>
        </dgm:presLayoutVars>
      </dgm:prSet>
      <dgm:spPr/>
    </dgm:pt>
    <dgm:pt modelId="{BA977703-45BB-4DF4-BC41-5CC9E0CBB984}" type="pres">
      <dgm:prSet presAssocID="{5748E816-C132-4F33-B3C4-6F7AFCE57260}" presName="sibTrans" presStyleCnt="0"/>
      <dgm:spPr/>
    </dgm:pt>
    <dgm:pt modelId="{DC2A4D4F-A869-4FF9-A89B-8A70942B7A2B}" type="pres">
      <dgm:prSet presAssocID="{33CCF766-9264-4D10-B31D-BE8EA22C568B}" presName="node" presStyleLbl="node1" presStyleIdx="1" presStyleCnt="5">
        <dgm:presLayoutVars>
          <dgm:bulletEnabled val="1"/>
        </dgm:presLayoutVars>
      </dgm:prSet>
      <dgm:spPr/>
    </dgm:pt>
    <dgm:pt modelId="{CF68D366-D144-4D4B-A671-DC5CBCCB60C7}" type="pres">
      <dgm:prSet presAssocID="{FBD3A0E4-873A-435A-BE14-B8AFC6F82D25}" presName="sibTrans" presStyleCnt="0"/>
      <dgm:spPr/>
    </dgm:pt>
    <dgm:pt modelId="{86A7208C-6D61-48AC-8C4C-2913C9409D4E}" type="pres">
      <dgm:prSet presAssocID="{9096FA67-B6C7-47BD-BB94-3F1F8233F5C5}" presName="node" presStyleLbl="node1" presStyleIdx="2" presStyleCnt="5">
        <dgm:presLayoutVars>
          <dgm:bulletEnabled val="1"/>
        </dgm:presLayoutVars>
      </dgm:prSet>
      <dgm:spPr/>
    </dgm:pt>
    <dgm:pt modelId="{AE53AC24-4EC1-4135-9B5D-6F9C3AAA2786}" type="pres">
      <dgm:prSet presAssocID="{785D504F-BAD3-4D7F-8D35-F7FDCA7DC105}" presName="sibTrans" presStyleCnt="0"/>
      <dgm:spPr/>
    </dgm:pt>
    <dgm:pt modelId="{B313DED4-0961-4362-8366-ABF72EEBF687}" type="pres">
      <dgm:prSet presAssocID="{027832ED-1B46-477B-8EC6-D389356CD869}" presName="node" presStyleLbl="node1" presStyleIdx="3" presStyleCnt="5">
        <dgm:presLayoutVars>
          <dgm:bulletEnabled val="1"/>
        </dgm:presLayoutVars>
      </dgm:prSet>
      <dgm:spPr/>
    </dgm:pt>
    <dgm:pt modelId="{EC0D15CD-436A-45AE-B5C3-E0FEF0686CED}" type="pres">
      <dgm:prSet presAssocID="{76B6D938-2E6C-445A-ADF7-8EB567507390}" presName="sibTrans" presStyleCnt="0"/>
      <dgm:spPr/>
    </dgm:pt>
    <dgm:pt modelId="{6ED98B4A-C7A3-40BC-9E89-8C78029A0CE7}" type="pres">
      <dgm:prSet presAssocID="{294B01A5-CDCF-4DBB-A447-2DA1E679F940}" presName="node" presStyleLbl="node1" presStyleIdx="4" presStyleCnt="5">
        <dgm:presLayoutVars>
          <dgm:bulletEnabled val="1"/>
        </dgm:presLayoutVars>
      </dgm:prSet>
      <dgm:spPr/>
    </dgm:pt>
  </dgm:ptLst>
  <dgm:cxnLst>
    <dgm:cxn modelId="{E2435B1D-75DA-47BE-AADC-C15E36CC9898}" srcId="{3093B9CF-C6FD-4D87-A929-2ED081327E8C}" destId="{35286405-B5C3-4A3D-868E-15B94FCE9E9D}" srcOrd="0" destOrd="0" parTransId="{44031BEA-1724-424E-84F1-0E12ED7287B8}" sibTransId="{5748E816-C132-4F33-B3C4-6F7AFCE57260}"/>
    <dgm:cxn modelId="{DE61532C-217E-4D5F-B92A-DD6EECC49CBE}" type="presOf" srcId="{3093B9CF-C6FD-4D87-A929-2ED081327E8C}" destId="{B5CC4904-F0A1-48F2-8CE7-02C1525E5B78}" srcOrd="0" destOrd="0" presId="urn:microsoft.com/office/officeart/2005/8/layout/default"/>
    <dgm:cxn modelId="{702F3C37-47DF-44DB-91A8-37114E117D50}" srcId="{3093B9CF-C6FD-4D87-A929-2ED081327E8C}" destId="{294B01A5-CDCF-4DBB-A447-2DA1E679F940}" srcOrd="4" destOrd="0" parTransId="{45AF0C14-8B81-4A87-B561-9DB4D4F865DB}" sibTransId="{C53B0B5A-9FC9-45DE-AC37-B4D5E7A60105}"/>
    <dgm:cxn modelId="{BA668B3E-D10C-4025-B03C-575DDB95E375}" srcId="{3093B9CF-C6FD-4D87-A929-2ED081327E8C}" destId="{9096FA67-B6C7-47BD-BB94-3F1F8233F5C5}" srcOrd="2" destOrd="0" parTransId="{0CD82A93-732C-4FF3-8AD3-2DF99FC23B6F}" sibTransId="{785D504F-BAD3-4D7F-8D35-F7FDCA7DC105}"/>
    <dgm:cxn modelId="{4CE82664-D563-442B-AE35-5AAEF22E0053}" type="presOf" srcId="{9096FA67-B6C7-47BD-BB94-3F1F8233F5C5}" destId="{86A7208C-6D61-48AC-8C4C-2913C9409D4E}" srcOrd="0" destOrd="0" presId="urn:microsoft.com/office/officeart/2005/8/layout/default"/>
    <dgm:cxn modelId="{9B1FB049-29EB-4FFD-ADF3-567A546D03C2}" type="presOf" srcId="{294B01A5-CDCF-4DBB-A447-2DA1E679F940}" destId="{6ED98B4A-C7A3-40BC-9E89-8C78029A0CE7}" srcOrd="0" destOrd="0" presId="urn:microsoft.com/office/officeart/2005/8/layout/default"/>
    <dgm:cxn modelId="{3DAE509A-E38E-401A-B168-125D4E6C4C21}" type="presOf" srcId="{35286405-B5C3-4A3D-868E-15B94FCE9E9D}" destId="{5DC06D28-4950-4264-908A-6C7441F9FB57}" srcOrd="0" destOrd="0" presId="urn:microsoft.com/office/officeart/2005/8/layout/default"/>
    <dgm:cxn modelId="{B090719B-3A3C-441A-B5B7-73F4410BC3E9}" type="presOf" srcId="{33CCF766-9264-4D10-B31D-BE8EA22C568B}" destId="{DC2A4D4F-A869-4FF9-A89B-8A70942B7A2B}" srcOrd="0" destOrd="0" presId="urn:microsoft.com/office/officeart/2005/8/layout/default"/>
    <dgm:cxn modelId="{380C81A1-2266-4995-A183-1B60E1B0CA38}" srcId="{3093B9CF-C6FD-4D87-A929-2ED081327E8C}" destId="{33CCF766-9264-4D10-B31D-BE8EA22C568B}" srcOrd="1" destOrd="0" parTransId="{B7D71EDF-9D61-4089-98C8-218741E2B59B}" sibTransId="{FBD3A0E4-873A-435A-BE14-B8AFC6F82D25}"/>
    <dgm:cxn modelId="{E732C8EF-E898-4C2B-B7C2-9611392861E4}" type="presOf" srcId="{027832ED-1B46-477B-8EC6-D389356CD869}" destId="{B313DED4-0961-4362-8366-ABF72EEBF687}" srcOrd="0" destOrd="0" presId="urn:microsoft.com/office/officeart/2005/8/layout/default"/>
    <dgm:cxn modelId="{1D4272FA-7B52-4180-A210-36D252F076F5}" srcId="{3093B9CF-C6FD-4D87-A929-2ED081327E8C}" destId="{027832ED-1B46-477B-8EC6-D389356CD869}" srcOrd="3" destOrd="0" parTransId="{F652B228-FE93-47B3-9C82-E3F7D7EEA558}" sibTransId="{76B6D938-2E6C-445A-ADF7-8EB567507390}"/>
    <dgm:cxn modelId="{BBD0BBE6-18C8-44B0-9A07-9BE6CC58FD67}" type="presParOf" srcId="{B5CC4904-F0A1-48F2-8CE7-02C1525E5B78}" destId="{5DC06D28-4950-4264-908A-6C7441F9FB57}" srcOrd="0" destOrd="0" presId="urn:microsoft.com/office/officeart/2005/8/layout/default"/>
    <dgm:cxn modelId="{4FC0B01C-4C85-4C9F-A2CB-B20CF3CD4334}" type="presParOf" srcId="{B5CC4904-F0A1-48F2-8CE7-02C1525E5B78}" destId="{BA977703-45BB-4DF4-BC41-5CC9E0CBB984}" srcOrd="1" destOrd="0" presId="urn:microsoft.com/office/officeart/2005/8/layout/default"/>
    <dgm:cxn modelId="{A4A832D7-0358-4863-8F13-942D4816B7CC}" type="presParOf" srcId="{B5CC4904-F0A1-48F2-8CE7-02C1525E5B78}" destId="{DC2A4D4F-A869-4FF9-A89B-8A70942B7A2B}" srcOrd="2" destOrd="0" presId="urn:microsoft.com/office/officeart/2005/8/layout/default"/>
    <dgm:cxn modelId="{93566D96-0526-4DC0-94C5-21FFD13423F5}" type="presParOf" srcId="{B5CC4904-F0A1-48F2-8CE7-02C1525E5B78}" destId="{CF68D366-D144-4D4B-A671-DC5CBCCB60C7}" srcOrd="3" destOrd="0" presId="urn:microsoft.com/office/officeart/2005/8/layout/default"/>
    <dgm:cxn modelId="{E289A35E-06C7-47D3-B793-3E591C3EC936}" type="presParOf" srcId="{B5CC4904-F0A1-48F2-8CE7-02C1525E5B78}" destId="{86A7208C-6D61-48AC-8C4C-2913C9409D4E}" srcOrd="4" destOrd="0" presId="urn:microsoft.com/office/officeart/2005/8/layout/default"/>
    <dgm:cxn modelId="{4AF02B34-397C-434C-B166-72E745BA76A8}" type="presParOf" srcId="{B5CC4904-F0A1-48F2-8CE7-02C1525E5B78}" destId="{AE53AC24-4EC1-4135-9B5D-6F9C3AAA2786}" srcOrd="5" destOrd="0" presId="urn:microsoft.com/office/officeart/2005/8/layout/default"/>
    <dgm:cxn modelId="{4B35C6D7-9DC5-4680-8A39-D7426EBDD425}" type="presParOf" srcId="{B5CC4904-F0A1-48F2-8CE7-02C1525E5B78}" destId="{B313DED4-0961-4362-8366-ABF72EEBF687}" srcOrd="6" destOrd="0" presId="urn:microsoft.com/office/officeart/2005/8/layout/default"/>
    <dgm:cxn modelId="{2151DAA3-5928-4615-AACD-9866AC3724B9}" type="presParOf" srcId="{B5CC4904-F0A1-48F2-8CE7-02C1525E5B78}" destId="{EC0D15CD-436A-45AE-B5C3-E0FEF0686CED}" srcOrd="7" destOrd="0" presId="urn:microsoft.com/office/officeart/2005/8/layout/default"/>
    <dgm:cxn modelId="{E68FA516-A0F3-44F4-BDA8-77C51CBD12E8}" type="presParOf" srcId="{B5CC4904-F0A1-48F2-8CE7-02C1525E5B78}" destId="{6ED98B4A-C7A3-40BC-9E89-8C78029A0CE7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EF31A0-3719-494E-899C-CF3CB3E4E032}">
      <dsp:nvSpPr>
        <dsp:cNvPr id="0" name=""/>
        <dsp:cNvSpPr/>
      </dsp:nvSpPr>
      <dsp:spPr>
        <a:xfrm>
          <a:off x="0" y="211733"/>
          <a:ext cx="2464593" cy="1478756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4200" kern="1200" dirty="0"/>
            <a:t>Satan</a:t>
          </a:r>
          <a:endParaRPr lang="nl-NL" sz="4200" kern="1200" dirty="0"/>
        </a:p>
      </dsp:txBody>
      <dsp:txXfrm>
        <a:off x="0" y="211733"/>
        <a:ext cx="2464593" cy="1478756"/>
      </dsp:txXfrm>
    </dsp:sp>
    <dsp:sp modelId="{8B92BB12-9F28-4F9C-8E41-03CCF4D1DDF8}">
      <dsp:nvSpPr>
        <dsp:cNvPr id="0" name=""/>
        <dsp:cNvSpPr/>
      </dsp:nvSpPr>
      <dsp:spPr>
        <a:xfrm>
          <a:off x="2711053" y="211733"/>
          <a:ext cx="2464593" cy="1478756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4200" kern="1200" dirty="0"/>
            <a:t>Eden</a:t>
          </a:r>
          <a:endParaRPr lang="nl-NL" sz="4200" kern="1200" dirty="0"/>
        </a:p>
      </dsp:txBody>
      <dsp:txXfrm>
        <a:off x="2711053" y="211733"/>
        <a:ext cx="2464593" cy="1478756"/>
      </dsp:txXfrm>
    </dsp:sp>
    <dsp:sp modelId="{2149D7AD-19A9-49D9-A2C0-44BCF133C75D}">
      <dsp:nvSpPr>
        <dsp:cNvPr id="0" name=""/>
        <dsp:cNvSpPr/>
      </dsp:nvSpPr>
      <dsp:spPr>
        <a:xfrm>
          <a:off x="5422106" y="211733"/>
          <a:ext cx="2464593" cy="1478756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4200" kern="1200" dirty="0"/>
            <a:t>Machten</a:t>
          </a:r>
          <a:endParaRPr lang="nl-NL" sz="4200" kern="1200" dirty="0"/>
        </a:p>
      </dsp:txBody>
      <dsp:txXfrm>
        <a:off x="5422106" y="211733"/>
        <a:ext cx="2464593" cy="1478756"/>
      </dsp:txXfrm>
    </dsp:sp>
    <dsp:sp modelId="{9D4699DA-B261-4E90-8586-D56F38BD863F}">
      <dsp:nvSpPr>
        <dsp:cNvPr id="0" name=""/>
        <dsp:cNvSpPr/>
      </dsp:nvSpPr>
      <dsp:spPr>
        <a:xfrm>
          <a:off x="1355526" y="1936948"/>
          <a:ext cx="2464593" cy="1478756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4200" kern="1200" dirty="0"/>
            <a:t>Reuzen</a:t>
          </a:r>
          <a:endParaRPr lang="nl-NL" sz="4200" kern="1200" dirty="0"/>
        </a:p>
      </dsp:txBody>
      <dsp:txXfrm>
        <a:off x="1355526" y="1936948"/>
        <a:ext cx="2464593" cy="1478756"/>
      </dsp:txXfrm>
    </dsp:sp>
    <dsp:sp modelId="{91C04F8D-8244-4BA5-A4BF-3F462CF388A1}">
      <dsp:nvSpPr>
        <dsp:cNvPr id="0" name=""/>
        <dsp:cNvSpPr/>
      </dsp:nvSpPr>
      <dsp:spPr>
        <a:xfrm>
          <a:off x="4066579" y="1936948"/>
          <a:ext cx="2464593" cy="1478756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4200" kern="1200" dirty="0"/>
            <a:t>Demonen</a:t>
          </a:r>
          <a:endParaRPr lang="nl-NL" sz="4200" kern="1200" dirty="0"/>
        </a:p>
      </dsp:txBody>
      <dsp:txXfrm>
        <a:off x="4066579" y="1936948"/>
        <a:ext cx="2464593" cy="147875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C06D28-4950-4264-908A-6C7441F9FB57}">
      <dsp:nvSpPr>
        <dsp:cNvPr id="0" name=""/>
        <dsp:cNvSpPr/>
      </dsp:nvSpPr>
      <dsp:spPr>
        <a:xfrm>
          <a:off x="0" y="211733"/>
          <a:ext cx="2464593" cy="1478756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4600" kern="1200" dirty="0"/>
            <a:t>Mensen</a:t>
          </a:r>
          <a:endParaRPr lang="nl-NL" sz="4600" kern="1200" dirty="0"/>
        </a:p>
      </dsp:txBody>
      <dsp:txXfrm>
        <a:off x="0" y="211733"/>
        <a:ext cx="2464593" cy="1478756"/>
      </dsp:txXfrm>
    </dsp:sp>
    <dsp:sp modelId="{DC2A4D4F-A869-4FF9-A89B-8A70942B7A2B}">
      <dsp:nvSpPr>
        <dsp:cNvPr id="0" name=""/>
        <dsp:cNvSpPr/>
      </dsp:nvSpPr>
      <dsp:spPr>
        <a:xfrm>
          <a:off x="2711053" y="211733"/>
          <a:ext cx="2464593" cy="1478756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4600" kern="1200" dirty="0"/>
            <a:t>Dieren</a:t>
          </a:r>
          <a:endParaRPr lang="nl-NL" sz="4600" kern="1200" dirty="0"/>
        </a:p>
      </dsp:txBody>
      <dsp:txXfrm>
        <a:off x="2711053" y="211733"/>
        <a:ext cx="2464593" cy="1478756"/>
      </dsp:txXfrm>
    </dsp:sp>
    <dsp:sp modelId="{86A7208C-6D61-48AC-8C4C-2913C9409D4E}">
      <dsp:nvSpPr>
        <dsp:cNvPr id="0" name=""/>
        <dsp:cNvSpPr/>
      </dsp:nvSpPr>
      <dsp:spPr>
        <a:xfrm>
          <a:off x="5422106" y="211733"/>
          <a:ext cx="2464593" cy="1478756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4600" kern="1200"/>
            <a:t>Misbruik</a:t>
          </a:r>
          <a:endParaRPr lang="nl-NL" sz="4600" kern="1200" dirty="0"/>
        </a:p>
      </dsp:txBody>
      <dsp:txXfrm>
        <a:off x="5422106" y="211733"/>
        <a:ext cx="2464593" cy="1478756"/>
      </dsp:txXfrm>
    </dsp:sp>
    <dsp:sp modelId="{B313DED4-0961-4362-8366-ABF72EEBF687}">
      <dsp:nvSpPr>
        <dsp:cNvPr id="0" name=""/>
        <dsp:cNvSpPr/>
      </dsp:nvSpPr>
      <dsp:spPr>
        <a:xfrm>
          <a:off x="1355526" y="1936948"/>
          <a:ext cx="2464593" cy="1478756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4600" kern="1200" dirty="0"/>
            <a:t>Schuld</a:t>
          </a:r>
          <a:endParaRPr lang="nl-NL" sz="4600" kern="1200" dirty="0"/>
        </a:p>
      </dsp:txBody>
      <dsp:txXfrm>
        <a:off x="1355526" y="1936948"/>
        <a:ext cx="2464593" cy="1478756"/>
      </dsp:txXfrm>
    </dsp:sp>
    <dsp:sp modelId="{6ED98B4A-C7A3-40BC-9E89-8C78029A0CE7}">
      <dsp:nvSpPr>
        <dsp:cNvPr id="0" name=""/>
        <dsp:cNvSpPr/>
      </dsp:nvSpPr>
      <dsp:spPr>
        <a:xfrm>
          <a:off x="4066579" y="1936948"/>
          <a:ext cx="2464593" cy="1478756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marL="0" lvl="0" indent="0" algn="ctr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BE" sz="4600" kern="1200" dirty="0"/>
            <a:t>Oordeel</a:t>
          </a:r>
          <a:endParaRPr lang="nl-NL" sz="4600" kern="1200" dirty="0"/>
        </a:p>
      </dsp:txBody>
      <dsp:txXfrm>
        <a:off x="4066579" y="1936948"/>
        <a:ext cx="2464593" cy="14787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A25F77-9D03-445E-9715-5FC0D564FCFF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BE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C2164C-9A06-44E9-B44C-B8B034C7459D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806239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935302"/>
            <a:ext cx="6858000" cy="19896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001698"/>
            <a:ext cx="6858000" cy="137980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6571106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977781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04271"/>
            <a:ext cx="1971675" cy="484319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04271"/>
            <a:ext cx="5800725" cy="484319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633765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5245179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424782"/>
            <a:ext cx="7886700" cy="237728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824553"/>
            <a:ext cx="7886700" cy="125015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166806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21354"/>
            <a:ext cx="3886200" cy="3626115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21354"/>
            <a:ext cx="3886200" cy="3626115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892080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04271"/>
            <a:ext cx="7886700" cy="1104636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400969"/>
            <a:ext cx="3868340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087563"/>
            <a:ext cx="3868340" cy="307049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400969"/>
            <a:ext cx="3887391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087563"/>
            <a:ext cx="3887391" cy="3070490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4325701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3003084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045101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822855"/>
            <a:ext cx="4629150" cy="406135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1614171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822855"/>
            <a:ext cx="4629150" cy="4061354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360214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521354"/>
            <a:ext cx="788670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6A9CE0-2A50-46AE-BAC7-239E11F0A585}" type="datetimeFigureOut">
              <a:rPr lang="nl-BE" smtClean="0"/>
              <a:t>13/10/2025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4EA4A-6954-4ADB-A712-F23F7F2A8EF6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112618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32E62931-8EB4-42BB-BAAB-D8757BE66D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3" cy="5715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775595" y="607220"/>
            <a:ext cx="3738610" cy="2630900"/>
          </a:xfrm>
          <a:noFill/>
        </p:spPr>
        <p:txBody>
          <a:bodyPr>
            <a:normAutofit/>
          </a:bodyPr>
          <a:lstStyle/>
          <a:p>
            <a:pPr algn="l"/>
            <a:r>
              <a:rPr lang="nl-BE" sz="4100" dirty="0"/>
              <a:t>Het kwaad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4775595" y="3393370"/>
            <a:ext cx="3738610" cy="1714408"/>
          </a:xfrm>
          <a:noFill/>
        </p:spPr>
        <p:txBody>
          <a:bodyPr>
            <a:normAutofit/>
          </a:bodyPr>
          <a:lstStyle/>
          <a:p>
            <a:pPr algn="l"/>
            <a:r>
              <a:rPr lang="nl-BE" dirty="0"/>
              <a:t>dr. Raymond R. Hausoul</a:t>
            </a:r>
          </a:p>
        </p:txBody>
      </p:sp>
      <p:pic>
        <p:nvPicPr>
          <p:cNvPr id="4" name="Picture 2" descr="Afbeelding met overdekt, persoon, zwart-wit&#10;&#10;Door AI gegenereerde inhoud is mogelijk onjuist.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488" r="9344" b="2"/>
          <a:stretch>
            <a:fillRect/>
          </a:stretch>
        </p:blipFill>
        <p:spPr bwMode="auto">
          <a:xfrm>
            <a:off x="20" y="10"/>
            <a:ext cx="4504114" cy="5714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19155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1B6AD2-F8B5-7926-A666-2A924813E1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Externe invloed van het kwaad</a:t>
            </a:r>
            <a:endParaRPr lang="nl-NL" dirty="0"/>
          </a:p>
        </p:txBody>
      </p:sp>
      <p:graphicFrame>
        <p:nvGraphicFramePr>
          <p:cNvPr id="4" name="Tijdelijke aanduiding voor inhoud 3">
            <a:extLst>
              <a:ext uri="{FF2B5EF4-FFF2-40B4-BE49-F238E27FC236}">
                <a16:creationId xmlns:a16="http://schemas.microsoft.com/office/drawing/2014/main" id="{2A4A3830-8F50-29E6-09A4-F6823AA2347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1971549"/>
              </p:ext>
            </p:extLst>
          </p:nvPr>
        </p:nvGraphicFramePr>
        <p:xfrm>
          <a:off x="628650" y="1520825"/>
          <a:ext cx="7886700" cy="36274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593495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1B6AD2-F8B5-7926-A666-2A924813E1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dirty="0"/>
              <a:t>Beïnvloeding door het kwaad</a:t>
            </a:r>
            <a:endParaRPr lang="nl-NL" dirty="0"/>
          </a:p>
        </p:txBody>
      </p:sp>
      <p:graphicFrame>
        <p:nvGraphicFramePr>
          <p:cNvPr id="4" name="Tijdelijke aanduiding voor inhoud 3">
            <a:extLst>
              <a:ext uri="{FF2B5EF4-FFF2-40B4-BE49-F238E27FC236}">
                <a16:creationId xmlns:a16="http://schemas.microsoft.com/office/drawing/2014/main" id="{2A4A3830-8F50-29E6-09A4-F6823AA2347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8791294"/>
              </p:ext>
            </p:extLst>
          </p:nvPr>
        </p:nvGraphicFramePr>
        <p:xfrm>
          <a:off x="628650" y="1520825"/>
          <a:ext cx="7886700" cy="36274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31121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a">
  <a:themeElements>
    <a:clrScheme name="Office 2013 - 2022 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121</TotalTime>
  <Words>27</Words>
  <Application>Microsoft Office PowerPoint</Application>
  <PresentationFormat>Diavoorstelling (16:10)</PresentationFormat>
  <Paragraphs>14</Paragraphs>
  <Slides>3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2013 - 2022 Thema</vt:lpstr>
      <vt:lpstr>Het kwaad</vt:lpstr>
      <vt:lpstr>Externe invloed van het kwaad</vt:lpstr>
      <vt:lpstr>Beïnvloeding door het kwaad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RRH</dc:creator>
  <cp:lastModifiedBy>Raymond  Hausoul</cp:lastModifiedBy>
  <cp:revision>43</cp:revision>
  <dcterms:created xsi:type="dcterms:W3CDTF">2019-09-04T13:46:42Z</dcterms:created>
  <dcterms:modified xsi:type="dcterms:W3CDTF">2025-10-13T14:10:47Z</dcterms:modified>
</cp:coreProperties>
</file>